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728" r:id="rId1"/>
  </p:sldMasterIdLst>
  <p:sldIdLst>
    <p:sldId id="256" r:id="rId2"/>
    <p:sldId id="259" r:id="rId3"/>
    <p:sldId id="258" r:id="rId4"/>
    <p:sldId id="257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80" d="100"/>
          <a:sy n="80" d="100"/>
        </p:scale>
        <p:origin x="-1688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3D26B-DFC2-4248-8ED0-AD3E108CBDD7}" type="datetime1">
              <a:rPr lang="en-US" smtClean="0"/>
              <a:pPr/>
              <a:t>2016-05-27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4C003-38E8-486A-9BFD-47E55D87241C}" type="datetime1">
              <a:rPr lang="en-US" smtClean="0"/>
              <a:pPr/>
              <a:t>2016-05-27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9EAA3-934B-41DB-B3B1-806F4BE5CC37}" type="datetime1">
              <a:rPr lang="en-US" smtClean="0"/>
              <a:pPr/>
              <a:t>2016-05-27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7F932-D99A-4087-BFB1-EA42FAFC8D2C}" type="datetime1">
              <a:rPr lang="en-US" smtClean="0"/>
              <a:pPr/>
              <a:t>2016-05-27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96367-2F2B-4F6E-ACF4-15FA13738E10}" type="datetime1">
              <a:rPr lang="en-US" smtClean="0"/>
              <a:pPr/>
              <a:t>2016-05-27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23C92-45F4-4C30-810D-4886C1BA69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3498D-21C7-408B-8EF5-5B55DEF0BFD5}" type="datetime1">
              <a:rPr lang="en-US" smtClean="0"/>
              <a:pPr/>
              <a:t>2016-05-27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B246E-8FD1-42FF-94A4-E4133095C37A}" type="datetime1">
              <a:rPr lang="en-US" smtClean="0"/>
              <a:pPr/>
              <a:t>2016-05-27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939D4-B818-4372-B1EE-7CB6D5BBC74A}" type="datetime1">
              <a:rPr lang="en-US" smtClean="0"/>
              <a:pPr/>
              <a:t>2016-05-27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5E438-4D0D-4834-B658-A90420491D98}" type="datetime1">
              <a:rPr lang="en-US" smtClean="0"/>
              <a:pPr/>
              <a:t>2016-05-27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8ADFA-7142-4015-85E6-1712F15FA709}" type="datetime1">
              <a:rPr lang="en-US" smtClean="0"/>
              <a:pPr/>
              <a:t>2016-05-27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581E0-D653-4D78-A48F-41D80498BC7E}" type="datetime1">
              <a:rPr lang="en-US" smtClean="0"/>
              <a:pPr/>
              <a:t>2016-05-27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8B3AFFF1-9C47-49F0-AE12-AF188F3F4E82}" type="datetime1">
              <a:rPr lang="en-US" smtClean="0"/>
              <a:pPr/>
              <a:t>2016-05-27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38237106-F2ED-405E-BC33-CC3CF426205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729" r:id="rId1"/>
    <p:sldLayoutId id="2147484730" r:id="rId2"/>
    <p:sldLayoutId id="2147484731" r:id="rId3"/>
    <p:sldLayoutId id="2147484732" r:id="rId4"/>
    <p:sldLayoutId id="2147484733" r:id="rId5"/>
    <p:sldLayoutId id="2147484734" r:id="rId6"/>
    <p:sldLayoutId id="2147484735" r:id="rId7"/>
    <p:sldLayoutId id="2147484736" r:id="rId8"/>
    <p:sldLayoutId id="2147484737" r:id="rId9"/>
    <p:sldLayoutId id="2147484738" r:id="rId10"/>
    <p:sldLayoutId id="2147484739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Denver Cormier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Petitcodiac</a:t>
            </a:r>
            <a:r>
              <a:rPr lang="en-US" dirty="0" smtClean="0"/>
              <a:t> River:</a:t>
            </a:r>
            <a:br>
              <a:rPr lang="en-US" dirty="0" smtClean="0"/>
            </a:br>
            <a:r>
              <a:rPr lang="en-US" dirty="0" smtClean="0"/>
              <a:t>Waste Management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18850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Information on the </a:t>
            </a:r>
            <a:r>
              <a:rPr lang="en-US" dirty="0" err="1" smtClean="0"/>
              <a:t>Petitcodiac</a:t>
            </a:r>
            <a:r>
              <a:rPr lang="en-US" dirty="0" smtClean="0"/>
              <a:t> River waste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The </a:t>
            </a:r>
            <a:r>
              <a:rPr lang="en-US" dirty="0" err="1" smtClean="0"/>
              <a:t>Petitcodiac</a:t>
            </a:r>
            <a:r>
              <a:rPr lang="en-US" dirty="0" smtClean="0"/>
              <a:t> River is a beautiful river, but it’s not beautiful when you think of the waste and </a:t>
            </a:r>
          </a:p>
          <a:p>
            <a:pPr marL="0" indent="0">
              <a:buNone/>
            </a:pPr>
            <a:r>
              <a:rPr lang="en-US" dirty="0" smtClean="0"/>
              <a:t>pollution under it all! There is a whole lot of garbage and old, crashed boats, and it is affecting </a:t>
            </a:r>
          </a:p>
          <a:p>
            <a:pPr marL="0" indent="0">
              <a:buNone/>
            </a:pPr>
            <a:r>
              <a:rPr lang="en-US" dirty="0"/>
              <a:t>t</a:t>
            </a:r>
            <a:r>
              <a:rPr lang="en-US" dirty="0" smtClean="0"/>
              <a:t>he water!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07426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I picked Waste Management…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I picked Waste Management for my </a:t>
            </a:r>
            <a:r>
              <a:rPr lang="en-US" dirty="0" err="1" smtClean="0"/>
              <a:t>Powerpoint</a:t>
            </a:r>
            <a:r>
              <a:rPr lang="en-US" dirty="0" smtClean="0"/>
              <a:t> main idea because I find that the </a:t>
            </a:r>
            <a:r>
              <a:rPr lang="en-US" dirty="0" err="1" smtClean="0"/>
              <a:t>Petitcodiac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 smtClean="0"/>
              <a:t>River is so polluted with garbage and thrown-away objects, and I badly want that fixed!  If no </a:t>
            </a:r>
          </a:p>
          <a:p>
            <a:pPr marL="0" indent="0">
              <a:buNone/>
            </a:pPr>
            <a:r>
              <a:rPr lang="en-US" dirty="0" smtClean="0"/>
              <a:t>one fixes this problem in about 5 years, I am, most likely, going to clean up the river. To put </a:t>
            </a:r>
          </a:p>
          <a:p>
            <a:pPr marL="0" indent="0">
              <a:buNone/>
            </a:pPr>
            <a:r>
              <a:rPr lang="en-US" dirty="0" smtClean="0"/>
              <a:t>this into detail, I am going to save up, and donate money to environmental groups, </a:t>
            </a:r>
            <a:r>
              <a:rPr lang="en-US" dirty="0" smtClean="0"/>
              <a:t>and, </a:t>
            </a:r>
          </a:p>
          <a:p>
            <a:pPr marL="0" indent="0">
              <a:buNone/>
            </a:pPr>
            <a:r>
              <a:rPr lang="en-US" dirty="0" smtClean="0"/>
              <a:t>eventually, help dig out all the junk in the river.</a:t>
            </a:r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8302625" y="255587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14143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134330121"/>
              </p:ext>
            </p:extLst>
          </p:nvPr>
        </p:nvGraphicFramePr>
        <p:xfrm>
          <a:off x="609600" y="1526656"/>
          <a:ext cx="7924800" cy="27546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2400"/>
                <a:gridCol w="3962400"/>
              </a:tblGrid>
              <a:tr h="110873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What</a:t>
                      </a:r>
                      <a:r>
                        <a:rPr lang="en-US" baseline="0" dirty="0" smtClean="0"/>
                        <a:t> the </a:t>
                      </a:r>
                      <a:r>
                        <a:rPr lang="en-US" baseline="0" dirty="0" err="1" smtClean="0"/>
                        <a:t>Petitcodiac</a:t>
                      </a:r>
                      <a:r>
                        <a:rPr lang="en-US" baseline="0" dirty="0" smtClean="0"/>
                        <a:t> River should be used for, and the good sides of the river…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What the </a:t>
                      </a:r>
                      <a:r>
                        <a:rPr lang="en-US" dirty="0" err="1" smtClean="0"/>
                        <a:t>Petitcodiac</a:t>
                      </a:r>
                      <a:r>
                        <a:rPr lang="en-US" dirty="0" smtClean="0"/>
                        <a:t> River </a:t>
                      </a:r>
                      <a:r>
                        <a:rPr lang="en-US" dirty="0" err="1" smtClean="0"/>
                        <a:t>shouldn</a:t>
                      </a:r>
                      <a:r>
                        <a:rPr lang="fr-FR" dirty="0" smtClean="0"/>
                        <a:t>’</a:t>
                      </a:r>
                      <a:r>
                        <a:rPr lang="en-US" dirty="0" smtClean="0"/>
                        <a:t>t be used for, and the bad sides of the river…</a:t>
                      </a:r>
                      <a:endParaRPr lang="en-US" dirty="0"/>
                    </a:p>
                  </a:txBody>
                  <a:tcPr/>
                </a:tc>
              </a:tr>
              <a:tr h="449653">
                <a:tc>
                  <a:txBody>
                    <a:bodyPr/>
                    <a:lstStyle/>
                    <a:p>
                      <a:r>
                        <a:rPr lang="en-US" dirty="0" smtClean="0"/>
                        <a:t>Surfer</a:t>
                      </a:r>
                      <a:r>
                        <a:rPr lang="en-US" baseline="0" dirty="0" smtClean="0"/>
                        <a:t>s can surf on the tidal waves.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It </a:t>
                      </a:r>
                      <a:r>
                        <a:rPr lang="en-US" dirty="0" err="1" smtClean="0"/>
                        <a:t>shouldn</a:t>
                      </a:r>
                      <a:r>
                        <a:rPr lang="fr-FR" dirty="0" smtClean="0"/>
                        <a:t>’</a:t>
                      </a:r>
                      <a:r>
                        <a:rPr lang="en-US" dirty="0" smtClean="0"/>
                        <a:t>t</a:t>
                      </a:r>
                      <a:r>
                        <a:rPr lang="en-US" baseline="0" dirty="0" smtClean="0"/>
                        <a:t> be a big garbage can for all the civilians.</a:t>
                      </a:r>
                    </a:p>
                  </a:txBody>
                  <a:tcPr/>
                </a:tc>
              </a:tr>
              <a:tr h="449653">
                <a:tc>
                  <a:txBody>
                    <a:bodyPr/>
                    <a:lstStyle/>
                    <a:p>
                      <a:r>
                        <a:rPr lang="en-US" dirty="0" smtClean="0"/>
                        <a:t>Scuba divers can find good stuff that is not polluted,</a:t>
                      </a:r>
                      <a:r>
                        <a:rPr lang="en-US" baseline="0" dirty="0" smtClean="0"/>
                        <a:t> and without getting polluted.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9778">
                <a:tc>
                  <a:txBody>
                    <a:bodyPr/>
                    <a:lstStyle/>
                    <a:p>
                      <a:r>
                        <a:rPr lang="en-US" dirty="0" smtClean="0"/>
                        <a:t>Boat owners can use there boats</a:t>
                      </a:r>
                      <a:r>
                        <a:rPr lang="en-US" baseline="0" dirty="0" smtClean="0"/>
                        <a:t> to ride.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782532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Now, like I said before, I will most likely be doing something extraordinary to help the river with </a:t>
            </a:r>
          </a:p>
          <a:p>
            <a:pPr marL="0" indent="0">
              <a:buNone/>
            </a:pPr>
            <a:r>
              <a:rPr lang="en-US" dirty="0" smtClean="0"/>
              <a:t>this “waste” problem be either A, donating money to the environmental groups helping with the </a:t>
            </a:r>
          </a:p>
          <a:p>
            <a:pPr marL="0" indent="0">
              <a:buNone/>
            </a:pPr>
            <a:r>
              <a:rPr lang="en-US" dirty="0" smtClean="0"/>
              <a:t>River, B, JOIN one of the environmental groups helping with the river, or C, helping out with </a:t>
            </a:r>
          </a:p>
          <a:p>
            <a:pPr marL="0" indent="0">
              <a:buNone/>
            </a:pPr>
            <a:r>
              <a:rPr lang="en-US" dirty="0" smtClean="0"/>
              <a:t>picking up the “waste” underwater, and throw it all out!</a:t>
            </a:r>
          </a:p>
        </p:txBody>
      </p:sp>
    </p:spTree>
    <p:extLst>
      <p:ext uri="{BB962C8B-B14F-4D97-AF65-F5344CB8AC3E}">
        <p14:creationId xmlns:p14="http://schemas.microsoft.com/office/powerpoint/2010/main" val="2684479397"/>
      </p:ext>
    </p:extLst>
  </p:cSld>
  <p:clrMapOvr>
    <a:masterClrMapping/>
  </p:clrMapOvr>
</p:sld>
</file>

<file path=ppt/theme/theme1.xml><?xml version="1.0" encoding="utf-8"?>
<a:theme xmlns:a="http://schemas.openxmlformats.org/drawingml/2006/main" name="Horizon">
  <a:themeElements>
    <a:clrScheme name="Horizon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Horizon">
      <a:majorFont>
        <a:latin typeface="Arial Narrow"/>
        <a:ea typeface=""/>
        <a:cs typeface=""/>
        <a:font script="Jpan" typeface="ＭＳ ゴシック"/>
        <a:font script="Hang" typeface="HY얕은샘물M"/>
        <a:font script="Hans" typeface="华文新魏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ＭＳ ゴシック"/>
        <a:font script="Hang" typeface="HY얕은샘물M"/>
        <a:font script="Hans" typeface="华文新魏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Horizon.thmx</Template>
  <TotalTime>61</TotalTime>
  <Words>310</Words>
  <Application>Microsoft Macintosh PowerPoint</Application>
  <PresentationFormat>On-screen Show (4:3)</PresentationFormat>
  <Paragraphs>23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Horizon</vt:lpstr>
      <vt:lpstr>The Petitcodiac River: Waste Management</vt:lpstr>
      <vt:lpstr>Information on the Petitcodiac River waste problem</vt:lpstr>
      <vt:lpstr>Why I picked Waste Management…</vt:lpstr>
      <vt:lpstr>PowerPoint Presentation</vt:lpstr>
      <vt:lpstr>Conclusion</vt:lpstr>
    </vt:vector>
  </TitlesOfParts>
  <Company>sdfsd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Petitcodiac River: Waste Management</dc:title>
  <dc:creator>sdfsd sdfsd</dc:creator>
  <cp:lastModifiedBy>student student</cp:lastModifiedBy>
  <cp:revision>10</cp:revision>
  <dcterms:created xsi:type="dcterms:W3CDTF">2016-05-25T16:18:26Z</dcterms:created>
  <dcterms:modified xsi:type="dcterms:W3CDTF">2016-05-27T16:25:46Z</dcterms:modified>
</cp:coreProperties>
</file>